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62" r:id="rId5"/>
    <p:sldId id="263" r:id="rId6"/>
    <p:sldId id="258" r:id="rId7"/>
    <p:sldId id="259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309" autoAdjust="0"/>
  </p:normalViewPr>
  <p:slideViewPr>
    <p:cSldViewPr>
      <p:cViewPr>
        <p:scale>
          <a:sx n="103" d="100"/>
          <a:sy n="103" d="100"/>
        </p:scale>
        <p:origin x="-185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7064C-0949-46E9-8A43-61F69FEB5E12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49DBF-A1C6-4060-9909-A9283AE06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7064C-0949-46E9-8A43-61F69FEB5E12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49DBF-A1C6-4060-9909-A9283AE06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7064C-0949-46E9-8A43-61F69FEB5E12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49DBF-A1C6-4060-9909-A9283AE06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7064C-0949-46E9-8A43-61F69FEB5E12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49DBF-A1C6-4060-9909-A9283AE06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7064C-0949-46E9-8A43-61F69FEB5E12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49DBF-A1C6-4060-9909-A9283AE06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7064C-0949-46E9-8A43-61F69FEB5E12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49DBF-A1C6-4060-9909-A9283AE06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7064C-0949-46E9-8A43-61F69FEB5E12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49DBF-A1C6-4060-9909-A9283AE06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7064C-0949-46E9-8A43-61F69FEB5E12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49DBF-A1C6-4060-9909-A9283AE06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7064C-0949-46E9-8A43-61F69FEB5E12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49DBF-A1C6-4060-9909-A9283AE06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7064C-0949-46E9-8A43-61F69FEB5E12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49DBF-A1C6-4060-9909-A9283AE06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7064C-0949-46E9-8A43-61F69FEB5E12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5649DBF-A1C6-4060-9909-A9283AE06DF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117064C-0949-46E9-8A43-61F69FEB5E12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5649DBF-A1C6-4060-9909-A9283AE06DFA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268760"/>
            <a:ext cx="8208912" cy="3168352"/>
          </a:xfrm>
        </p:spPr>
        <p:txBody>
          <a:bodyPr>
            <a:prstTxWarp prst="textDeflate">
              <a:avLst>
                <a:gd name="adj" fmla="val 22728"/>
              </a:avLst>
            </a:prstTxWarp>
            <a:noAutofit/>
          </a:bodyPr>
          <a:lstStyle/>
          <a:p>
            <a:pPr algn="ctr"/>
            <a:r>
              <a:rPr lang="ru-RU" sz="400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ЖИЗНЬ В СТУДЕНЧЕСКОМ ОБЩЕЖИТИИ </a:t>
            </a:r>
            <a:br>
              <a:rPr lang="ru-RU" sz="400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</a:br>
            <a:r>
              <a:rPr lang="ru-RU" sz="400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РОССИЙСКО-ТАДЖИКСКОГО (СЛАВЯНСКОГО) УНИВЕРСИТЕТА</a:t>
            </a:r>
            <a:endParaRPr lang="ru-RU" sz="400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52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38912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В этом учебном году при университете открылось студенческое общежитие. Возможность проживания в общежитиях предоставляется иногородним студентам, дисциплинированным, имеющим хорошую успеваемость. Для многих ребят университетское общежитие – это хорошая возможность начать самостоятельную взрослую жизнь. В общежитие созданы все условия для комфортного проживания студентов. Комнаты благоустроены, уютные и светлые, где можно спокойно позаниматься. В кухонно-столовой зоне можно приготовить пищу. Также есть душевые и прачечные помещения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9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Общежитие наш дом- нам хорошо, уютно в нем!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C:\Users\Закир\Desktop\общага\image-0-02-04-89beb5e5d8d4e46013157bba204c708d856aa8d13604234a891a1e88259aa9fb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872462"/>
            <a:ext cx="4106059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7" name="Picture 3" descr="C:\Users\Закир\Desktop\общага\image-0-02-04-c5c56ec1e6914ef2cc133baf40e61db35541a8f839ac640c0d7d8758219817ad-V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240614"/>
            <a:ext cx="4280043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86245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Закир\Desktop\общага\image-0-02-04-6748826a60aba771f32ed970f0b34a4a7968bb3365d41cccbee2c7f305e2b457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32656"/>
            <a:ext cx="5760640" cy="38389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48" name="Picture 4" descr="C:\Users\Закир\Desktop\общага\image-0-02-04-b6145d6b91189f84c52a241e90b16d5fb622ba8023c01c7b3b7684c27ff56749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68960"/>
            <a:ext cx="4680520" cy="31191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82377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Закир\Desktop\общага\image-0-02-04-d95914f39b05c3b918bc2b9d23f4c290bd648dadad2cf15518bb64e5b49d143b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3646980" cy="54726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1" name="Picture 3" descr="C:\Users\Закир\Desktop\общага\image-0-02-04-ce321489d4e10e915e3a3972ce482ace3deb0a453cc2d4fb684371d6df4add4b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628800"/>
            <a:ext cx="4824536" cy="32151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82377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6024"/>
            <a:ext cx="8229600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Жилищно-бытовой сектор</a:t>
            </a:r>
          </a:p>
        </p:txBody>
      </p:sp>
      <p:pic>
        <p:nvPicPr>
          <p:cNvPr id="2051" name="Picture 3" descr="C:\Users\Закир\Desktop\общага\image-0-02-04-f121a2588e0ba7ebf77db597f80aecd50dbbd81b288e543a267cc96ee6b3733a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84" y="1556792"/>
            <a:ext cx="4214115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3" name="Picture 5" descr="C:\Users\Закир\Desktop\общага\image-0-02-04-e7d17c02514aa2ad47a03e2b9427ef87fa5a6469fe74c327d3ddd05e8bb5ee34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629" y="3284984"/>
            <a:ext cx="4970492" cy="33123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82377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6636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Кухонно-обеденная зона </a:t>
            </a:r>
          </a:p>
        </p:txBody>
      </p:sp>
      <p:pic>
        <p:nvPicPr>
          <p:cNvPr id="3074" name="Picture 2" descr="C:\Users\Закир\Desktop\общага\image-0-02-04-37e4884b2c7cab9b9f44f7dd38cd70f7f97f9d1ece4607ca5abb8626567890fd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085372"/>
            <a:ext cx="4970493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" name="Picture 2" descr="C:\Users\Закир\Desktop\общага\image-0-02-04-aa6cd3930b14a37e875f056fd4b1b7cc6396df2f9fde7e517da017c3bf6c497a-V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5" t="-1" r="-1695" b="-1885"/>
          <a:stretch/>
        </p:blipFill>
        <p:spPr bwMode="auto">
          <a:xfrm>
            <a:off x="251520" y="1360231"/>
            <a:ext cx="4811222" cy="3381325"/>
          </a:xfrm>
          <a:prstGeom prst="round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chemeClr val="tx1"/>
            </a:innerShdw>
          </a:effectLst>
          <a:scene3d>
            <a:camera prst="orthographicFront"/>
            <a:lightRig rig="threePt" dir="t"/>
          </a:scene3d>
          <a:sp3d>
            <a:bevelT w="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77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Культурно-массовый сектор </a:t>
            </a:r>
          </a:p>
        </p:txBody>
      </p:sp>
      <p:pic>
        <p:nvPicPr>
          <p:cNvPr id="5122" name="Picture 2" descr="C:\Users\Закир\Desktop\общага\image-0-02-04-89beb5e5d8d4e46013157bba204c708d856aa8d13604234a891a1e88259aa9fb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00808"/>
            <a:ext cx="6695984" cy="4462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77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229</TotalTime>
  <Words>20</Words>
  <Application>Microsoft Office PowerPoint</Application>
  <PresentationFormat>Экран (4:3)</PresentationFormat>
  <Paragraphs>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ЖИЗНЬ В СТУДЕНЧЕСКОМ ОБЩЕЖИТИИ  РОССИЙСКО-ТАДЖИКСКОГО (СЛАВЯНСКОГО) УНИВЕРСИТЕТА</vt:lpstr>
      <vt:lpstr>Презентация PowerPoint</vt:lpstr>
      <vt:lpstr>Общежитие наш дом- нам хорошо, уютно в нем!</vt:lpstr>
      <vt:lpstr>Презентация PowerPoint</vt:lpstr>
      <vt:lpstr>Презентация PowerPoint</vt:lpstr>
      <vt:lpstr>Жилищно-бытовой сектор</vt:lpstr>
      <vt:lpstr>Кухонно-обеденная зона </vt:lpstr>
      <vt:lpstr>Культурно-массовый сектор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СТУДЕНЧЕСКОЕ ОБЩЕЖИТИЕ РОССИЙСКО-ТАДЖИКСКОГО СЛАВЯНСКОГО УНИВЕРСИТЕТА</dc:title>
  <dc:creator>Закир</dc:creator>
  <cp:lastModifiedBy>Пользователь</cp:lastModifiedBy>
  <cp:revision>22</cp:revision>
  <dcterms:created xsi:type="dcterms:W3CDTF">2017-04-11T16:31:26Z</dcterms:created>
  <dcterms:modified xsi:type="dcterms:W3CDTF">2017-04-21T06:26:16Z</dcterms:modified>
</cp:coreProperties>
</file>